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5E25-FFB5-47E4-8DB0-E1661DCC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61C18-0A0C-4997-A803-6C283DEA7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AAD0-ED4B-45C6-BEB3-EB522702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12D7-DD14-4966-A241-257B27D2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A4312-B7BA-417E-8EB0-747AC370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095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6147-3C14-47DB-B371-BA527128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F2EB7-E117-49C4-AAA7-718B3501B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A505-F63A-4A30-BD81-61C323AB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79DAB-CA6F-4BF8-B8A1-28A7AC5A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C786-AC29-41A4-A909-9194EEC89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62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09E38-6011-45A0-86B0-12C09CFD9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1F953-F4A9-4B9C-9207-606FDB6C7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821A1-83BF-40FA-BA2A-1DBC01C11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31C21-9AFD-48E0-B9E1-D3D5C7B7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1D84A-9B3F-46F3-A4D8-1815D549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47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F760-3F2B-49AF-8053-89AA2A66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3FA1-5CFF-4484-95A2-20FBEC465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ED013-2AB9-4FB0-93EC-F0CBF52D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4E4AB-C3A0-48A4-8F06-40A8C8E0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C571D-FAA6-4776-B3CB-331E9B6B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01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09E8-2454-4939-A773-8D9ADD10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9185-7131-4D86-BE17-AAB24DE27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AAC2C-E3F9-4B7E-9B88-F6B6CEFD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FC7D5-0FCE-43DE-8D78-A88A40E5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B13F-1A5B-4DBE-96A2-E75F563D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15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866F-D7CB-4988-914E-A0F860D1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315F7-6173-4559-AAC6-FF9959B8A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396A-69C1-4185-A637-AD6B67247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4421B-DA95-41B1-AE6D-B3F9751E6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2BFF-F802-4266-9875-BF9CDCDE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80CA3-E5B0-4FB4-8527-C6506FDF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6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A8FF-EF67-4456-8436-1D258D32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B391B-B83C-492C-B139-36E939E7D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0859D-22FE-4E67-8BD2-0C28208C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11E8A-3A75-4C30-B935-43EAC4A19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2B5F3-4769-4FBA-8895-EE25EA10D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58F4E-2023-4BE0-AA50-A7542406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4BF59-EC06-4035-90C1-1145F231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73B4D-546C-4B21-A58D-42201EBF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75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3137-F392-4B23-B7AB-A6095EA2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7A2FE-5B1C-4279-A440-319655CB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7667C-5D6B-4854-B4DC-601D4DF5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C8604-0C46-4CF3-BD84-02D1DD01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90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EE58F-C186-4B68-A811-4FF91CD9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89968-B547-43B2-91BB-1D27EBFE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589FF-EA25-484B-8120-C16A7B13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55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45CD-1B2B-4308-AC28-44E28DC7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1FE37-34D5-486B-B59F-930A0F40A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F02B1-2658-4325-9446-96695657D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1405E-6251-45F9-B9BA-91EE88F8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E6989-E8C7-40E6-96CD-88AE1E8C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E7697-48E5-40FB-A48D-D9495D87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59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EF12-D4E7-44E2-998D-CDECACBC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EAD061-9C56-4E55-9BC5-043CF4F44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0F6CB-4C54-48A7-BF86-36D2C5124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7630E-EF10-40B3-93E7-FB17EB11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B642D-B152-4A8F-B8CE-A452DD1C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60B4-D418-439C-987D-E44C0A04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33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3BCFC-3A75-4D65-897C-40F78B7A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65671-7B2C-4012-9AA9-A3F763525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B3C87-8225-419E-A2E1-05E735CEB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3D101-1BCC-4982-9A24-692D823489CF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34D97-6600-4DB8-89BF-DC489BEB9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08CD5-581B-44FA-8B4B-18927848A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6D1E-6127-4A4F-9430-CFFC5F4D8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24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873EC4-559A-48D0-916C-3F96574D2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6" y="882277"/>
            <a:ext cx="3533511" cy="458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BE665B-EA2B-45DB-8137-F9D60553F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96" y="1176867"/>
            <a:ext cx="3306318" cy="4287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B5FA0-FBC5-4326-9BD5-0A6D04834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67" y="533400"/>
            <a:ext cx="3860799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2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EDA71-39E8-4B4D-BBB0-8AB2508AD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1" t="1882" r="17144" b="1447"/>
          <a:stretch/>
        </p:blipFill>
        <p:spPr>
          <a:xfrm>
            <a:off x="-76200" y="831457"/>
            <a:ext cx="3437467" cy="5195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AC7FF4-02B3-45EF-A3F3-8D1EEC113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" t="3659" r="9631" b="5827"/>
          <a:stretch/>
        </p:blipFill>
        <p:spPr>
          <a:xfrm>
            <a:off x="3361267" y="990599"/>
            <a:ext cx="4502928" cy="5195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7D0F27-6382-482E-9015-7A79B75E1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35" y="1149743"/>
            <a:ext cx="400483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6BADA-872F-43EC-B0F4-E3CD2F93C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2" y="1574801"/>
            <a:ext cx="3703929" cy="4199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181755-9405-47A0-A331-9D653B27D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23" y="407285"/>
            <a:ext cx="3581977" cy="3977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6BB0A-ADE0-458A-9943-4C9338912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41" y="629707"/>
            <a:ext cx="4666151" cy="58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5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5AB5B-666D-4347-96A3-251AC0AC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3" y="1319606"/>
            <a:ext cx="3335867" cy="3650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86C27-997A-4718-8D02-DFBA1203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83" y="1043498"/>
            <a:ext cx="3597118" cy="4433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6AE62-BE5D-4C80-A8E9-B33696C2B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26" y="2176080"/>
            <a:ext cx="4572000" cy="38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9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98E37-58EC-4B47-8C97-78EFE8CF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" t="13908" r="3654" b="12910"/>
          <a:stretch/>
        </p:blipFill>
        <p:spPr>
          <a:xfrm>
            <a:off x="67733" y="1416047"/>
            <a:ext cx="4114800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437DD-D4C7-456E-9216-DF44D1075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" r="16809" b="6197"/>
          <a:stretch/>
        </p:blipFill>
        <p:spPr>
          <a:xfrm>
            <a:off x="4398433" y="1081614"/>
            <a:ext cx="3793066" cy="4677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48540-0A28-49D8-A007-969DAB1073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r="15763" b="5779"/>
          <a:stretch/>
        </p:blipFill>
        <p:spPr>
          <a:xfrm>
            <a:off x="8297332" y="1142997"/>
            <a:ext cx="3716867" cy="45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1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7</cp:revision>
  <dcterms:created xsi:type="dcterms:W3CDTF">2023-11-20T06:58:31Z</dcterms:created>
  <dcterms:modified xsi:type="dcterms:W3CDTF">2023-11-21T13:18:31Z</dcterms:modified>
</cp:coreProperties>
</file>